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6" r:id="rId12"/>
    <p:sldId id="268" r:id="rId13"/>
    <p:sldId id="269" r:id="rId14"/>
    <p:sldId id="270" r:id="rId15"/>
    <p:sldId id="264" r:id="rId16"/>
    <p:sldId id="271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2476"/>
    <a:srgbClr val="9803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5D122C-47CD-40D9-84D0-6A808EAC02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674B480-2410-46CA-BC63-8041CF6F50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4550768-DA11-4E0A-B014-73E1BC302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C311C-C02B-426C-84D6-02797E1E6A24}" type="datetimeFigureOut">
              <a:rPr lang="ru-RU" smtClean="0"/>
              <a:t>01.06.2020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A126D7A-BFF4-4EF3-B9EB-95C401B9A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550BBA2-7DA6-4655-A59A-BB9B53D2E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6C01E-D8B5-48A0-92DB-73F09451C4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112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512870-91ED-4C3C-A8A5-4A144EA60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18720E3-19F7-471A-98A8-EE9E8D8A74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6A0E644-2EE6-4DD6-9C8E-7D0B8FCA1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C311C-C02B-426C-84D6-02797E1E6A24}" type="datetimeFigureOut">
              <a:rPr lang="ru-RU" smtClean="0"/>
              <a:t>01.06.2020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4331BB7-0A64-4C70-92BE-8CC8CD220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08D52DA-063F-486A-9F61-D1BB9B316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6C01E-D8B5-48A0-92DB-73F09451C4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4076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D3CC092-9459-41F5-AD4A-EDAEC9D37D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DFFD0E9-8F0B-464B-B5F4-BA4E0512BF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79B274F-0B46-4170-AA35-E36085C3E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C311C-C02B-426C-84D6-02797E1E6A24}" type="datetimeFigureOut">
              <a:rPr lang="ru-RU" smtClean="0"/>
              <a:t>01.06.2020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5B054AF-317F-48B1-A913-2469D4B86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D88B230-74E0-433A-8A3E-FA26C8AB4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6C01E-D8B5-48A0-92DB-73F09451C4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237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93C4C4-A34F-480B-AC5F-B6F6FF0E7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F43C2A-5BAF-4DBD-B389-66F2F85EC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BBA015B-62E1-4BF3-B51E-42015DE1F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C311C-C02B-426C-84D6-02797E1E6A24}" type="datetimeFigureOut">
              <a:rPr lang="ru-RU" smtClean="0"/>
              <a:t>01.06.2020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A39AE56-BAEA-4E54-A141-42A70D755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29A9FC-B821-41EF-A607-ED5A77942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6C01E-D8B5-48A0-92DB-73F09451C4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7859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596CBB-F38A-419E-A44D-570FCD181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6EA7304-CA04-4FEF-9407-729EFC399E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F8DE071-DDB6-4C3C-B2B2-28F468012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C311C-C02B-426C-84D6-02797E1E6A24}" type="datetimeFigureOut">
              <a:rPr lang="ru-RU" smtClean="0"/>
              <a:t>01.06.2020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D8441D8-C1CF-4CD6-96C9-775F9CB13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60E7469-524C-4F07-88D6-5627B151B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6C01E-D8B5-48A0-92DB-73F09451C4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4799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BEBDEF-9BCD-46BA-A9E5-BD9CA07C7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B2660D-0839-42CE-9038-A14AA264EC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B072D4E-616D-487D-AFFB-E25804D2F7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2591718-36E8-4151-88AA-0D013A2AB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C311C-C02B-426C-84D6-02797E1E6A24}" type="datetimeFigureOut">
              <a:rPr lang="ru-RU" smtClean="0"/>
              <a:t>01.06.2020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6967C84-F529-4F7E-87DA-6A0C971F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D583AD6-25E8-4067-BE8A-7A0A684E4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6C01E-D8B5-48A0-92DB-73F09451C4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9066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55D5C8-6C99-46B3-AC34-C4C30A774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D09F8F2-0D36-4CCE-947D-3DB49DCA8D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BF6EA95-32EC-4652-9F0E-FB91160EF9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2177BF9-E36B-4071-9C38-194791DB2D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8A327E7-26D2-4BA1-9CFD-CF608DF0B8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78D8868-13E2-43B4-881B-554520696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C311C-C02B-426C-84D6-02797E1E6A24}" type="datetimeFigureOut">
              <a:rPr lang="ru-RU" smtClean="0"/>
              <a:t>01.06.2020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D39522B-6D67-416B-BFEE-D5627EC2F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30835AD-D1D9-4603-A281-EE4131F0D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6C01E-D8B5-48A0-92DB-73F09451C4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4598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BD1203-EA69-4AD4-9885-764F92E40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8FB655B-AB84-44A4-A577-BF2B93A16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C311C-C02B-426C-84D6-02797E1E6A24}" type="datetimeFigureOut">
              <a:rPr lang="ru-RU" smtClean="0"/>
              <a:t>01.06.2020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BE4F13E-747F-47C9-AB46-BC2AD344E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74DA6DB-2BF2-45D2-A77A-D6455171A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6C01E-D8B5-48A0-92DB-73F09451C4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68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7BFED12-E16D-49A2-9148-837A08D6C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C311C-C02B-426C-84D6-02797E1E6A24}" type="datetimeFigureOut">
              <a:rPr lang="ru-RU" smtClean="0"/>
              <a:t>01.06.2020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F8E3E21-93EF-429B-9346-0F41B3EB7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1035775-49B7-4BB2-8CCE-BFEEC8700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6C01E-D8B5-48A0-92DB-73F09451C4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2842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910A7F-FFCB-4D84-939B-233682E3F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BBFD46C-6D37-4E3D-8D33-C790E39411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9AB4A5E-7D1B-4638-A9CB-47D75B1E52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F90B31C-5C9C-4606-9314-4047857A0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C311C-C02B-426C-84D6-02797E1E6A24}" type="datetimeFigureOut">
              <a:rPr lang="ru-RU" smtClean="0"/>
              <a:t>01.06.2020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653F204-E5B1-448D-B4D0-97D2DF20F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4B643C7-8A5C-492D-A99E-1B5790882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6C01E-D8B5-48A0-92DB-73F09451C4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4154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F03AEE-F8D6-473C-B98D-D4895E6BF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0C8083F-3BBE-4D76-8B3E-6236CE7F77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161E84C-FF55-47E3-9BE4-C891BEC6FF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76AA10C-7A32-4172-B3B2-9D7E9E38F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C311C-C02B-426C-84D6-02797E1E6A24}" type="datetimeFigureOut">
              <a:rPr lang="ru-RU" smtClean="0"/>
              <a:t>01.06.2020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27DB48D-AA2C-4A63-817F-3E707001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BDE4E56-9F62-4A56-9CD3-B92EB0C37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6C01E-D8B5-48A0-92DB-73F09451C4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9386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15AE0A-1569-44E5-9094-2CD33CD1D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FFB3C0B-F65F-43B3-8A15-D78B7B3D3C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6344E6-55D9-4007-9CA7-250FBBBA14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FC311C-C02B-426C-84D6-02797E1E6A24}" type="datetimeFigureOut">
              <a:rPr lang="ru-RU" smtClean="0"/>
              <a:t>01.06.2020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C5A338E-C662-4C30-9CA4-720230F29D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FCA8442-9E08-4CED-8256-C05C329D30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36C01E-D8B5-48A0-92DB-73F09451C4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1512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shaPavlova/Laboratornay7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HPti4oIeIHKqCHpKgmEbmTI1d1_JorBs7zRhA1O_M7c/edit#gid=0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shaPavlova/Laboratornay7/blob/master/game.zi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Фиолетовый круги - обои на телефон бесплатно.">
            <a:extLst>
              <a:ext uri="{FF2B5EF4-FFF2-40B4-BE49-F238E27FC236}">
                <a16:creationId xmlns:a16="http://schemas.microsoft.com/office/drawing/2014/main" id="{5326582C-C87E-4417-BAAD-CC4C3DC981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8" b="11845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5D21BD-6EEB-4EAF-85F4-453D32E8D2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199" y="843379"/>
            <a:ext cx="9753601" cy="3811804"/>
          </a:xfrm>
        </p:spPr>
        <p:txBody>
          <a:bodyPr>
            <a:noAutofit/>
          </a:bodyPr>
          <a:lstStyle/>
          <a:p>
            <a:r>
              <a:rPr lang="ru-RU" sz="6600" b="1" dirty="0">
                <a:solidFill>
                  <a:srgbClr val="532476"/>
                </a:solidFill>
              </a:rPr>
              <a:t>Создание обучающей игры по предмету Изобразительное искусство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00B851F-44FF-4FA2-AE6B-4276EE3510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02066" y="5903650"/>
            <a:ext cx="2331868" cy="730188"/>
          </a:xfrm>
        </p:spPr>
        <p:txBody>
          <a:bodyPr/>
          <a:lstStyle/>
          <a:p>
            <a:r>
              <a:rPr lang="ru-RU" dirty="0"/>
              <a:t>Команда 1</a:t>
            </a:r>
          </a:p>
        </p:txBody>
      </p:sp>
    </p:spTree>
    <p:extLst>
      <p:ext uri="{BB962C8B-B14F-4D97-AF65-F5344CB8AC3E}">
        <p14:creationId xmlns:p14="http://schemas.microsoft.com/office/powerpoint/2010/main" val="10834437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Фиолетовый круги - обои на телефон бесплатно.">
            <a:extLst>
              <a:ext uri="{FF2B5EF4-FFF2-40B4-BE49-F238E27FC236}">
                <a16:creationId xmlns:a16="http://schemas.microsoft.com/office/drawing/2014/main" id="{E4A98053-6E02-4D1C-8092-EF6478351B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8" b="11845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BDC096-63B0-45A4-869C-EF535DBF8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rgbClr val="532476"/>
                </a:solidFill>
              </a:rPr>
              <a:t>Этапы создания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DBB793-FB6D-4B2C-B5D5-F8BDB7C17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8. Разработаны мини-игры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90A1D0B-2679-4559-9929-63ADDCD0A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201" y="2712927"/>
            <a:ext cx="6236008" cy="336744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1375B50-1B41-4350-A212-EF21866337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7196" y="1690688"/>
            <a:ext cx="4663472" cy="480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039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Фиолетовый круги - обои на телефон бесплатно.">
            <a:extLst>
              <a:ext uri="{FF2B5EF4-FFF2-40B4-BE49-F238E27FC236}">
                <a16:creationId xmlns:a16="http://schemas.microsoft.com/office/drawing/2014/main" id="{E4A98053-6E02-4D1C-8092-EF6478351B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8" b="11845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BDC096-63B0-45A4-869C-EF535DBF8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rgbClr val="532476"/>
                </a:solidFill>
              </a:rPr>
              <a:t>Этапы создания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DBB793-FB6D-4B2C-B5D5-F8BDB7C17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9. Собрана воедино вся игра</a:t>
            </a:r>
          </a:p>
        </p:txBody>
      </p:sp>
    </p:spTree>
    <p:extLst>
      <p:ext uri="{BB962C8B-B14F-4D97-AF65-F5344CB8AC3E}">
        <p14:creationId xmlns:p14="http://schemas.microsoft.com/office/powerpoint/2010/main" val="25193652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Фиолетовый круги - обои на телефон бесплатно.">
            <a:extLst>
              <a:ext uri="{FF2B5EF4-FFF2-40B4-BE49-F238E27FC236}">
                <a16:creationId xmlns:a16="http://schemas.microsoft.com/office/drawing/2014/main" id="{E4A98053-6E02-4D1C-8092-EF6478351B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8" b="11845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BDC096-63B0-45A4-869C-EF535DBF8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532476"/>
                </a:solidFill>
              </a:rPr>
              <a:t>GitHub</a:t>
            </a:r>
            <a:endParaRPr lang="ru-RU" b="1" dirty="0">
              <a:solidFill>
                <a:srgbClr val="532476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DBB793-FB6D-4B2C-B5D5-F8BDB7C17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3"/>
              </a:rPr>
              <a:t>https://github.com/DashaPavlova/Laboratornay7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2829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Фиолетовый круги - обои на телефон бесплатно.">
            <a:extLst>
              <a:ext uri="{FF2B5EF4-FFF2-40B4-BE49-F238E27FC236}">
                <a16:creationId xmlns:a16="http://schemas.microsoft.com/office/drawing/2014/main" id="{E4A98053-6E02-4D1C-8092-EF6478351B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8" b="11845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BDC096-63B0-45A4-869C-EF535DBF8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rgbClr val="532476"/>
                </a:solidFill>
              </a:rPr>
              <a:t>Табель рабочего времени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DBB793-FB6D-4B2C-B5D5-F8BDB7C17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3"/>
              </a:rPr>
              <a:t>https://docs.google.com/spreadsheets/d/1HPti4oIeIHKqCHpKgmEbmTI1d1_JorBs7zRhA1O_M7c/edit#gid=0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05086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Фиолетовый круги - обои на телефон бесплатно.">
            <a:extLst>
              <a:ext uri="{FF2B5EF4-FFF2-40B4-BE49-F238E27FC236}">
                <a16:creationId xmlns:a16="http://schemas.microsoft.com/office/drawing/2014/main" id="{E4A98053-6E02-4D1C-8092-EF6478351B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8" b="11845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BDC096-63B0-45A4-869C-EF535DBF8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rgbClr val="532476"/>
                </a:solidFill>
              </a:rPr>
              <a:t>Игра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DBB793-FB6D-4B2C-B5D5-F8BDB7C17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3"/>
              </a:rPr>
              <a:t>https://github.com/DashaPavlova/Laboratornay7/blob/master/game.zip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497811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Фиолетовый круги - обои на телефон бесплатно.">
            <a:extLst>
              <a:ext uri="{FF2B5EF4-FFF2-40B4-BE49-F238E27FC236}">
                <a16:creationId xmlns:a16="http://schemas.microsoft.com/office/drawing/2014/main" id="{09F303AF-7157-42B7-A1A9-CD1EE4AAA8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8" b="11845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E23F56-387B-4DD9-BBFE-FA8FAF458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72E1A-D76D-48B9-B40B-33E771510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84660DA-049F-4AFD-A655-229FC9D9F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612" y="314325"/>
            <a:ext cx="10010775" cy="622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101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Фиолетовый круги - обои на телефон бесплатно.">
            <a:extLst>
              <a:ext uri="{FF2B5EF4-FFF2-40B4-BE49-F238E27FC236}">
                <a16:creationId xmlns:a16="http://schemas.microsoft.com/office/drawing/2014/main" id="{09F303AF-7157-42B7-A1A9-CD1EE4AAA8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8" b="11845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E23F56-387B-4DD9-BBFE-FA8FAF458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72E1A-D76D-48B9-B40B-33E771510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 err="1"/>
              <a:t>Егоршева</a:t>
            </a:r>
            <a:r>
              <a:rPr lang="ru-RU" dirty="0"/>
              <a:t> Светлана- нарисовала фоны, главного персонажа, объекты для мини-игр.</a:t>
            </a:r>
          </a:p>
          <a:p>
            <a:pPr marL="0" indent="0">
              <a:buNone/>
            </a:pPr>
            <a:r>
              <a:rPr lang="ru-RU" dirty="0"/>
              <a:t>Тюрин Андрей –написал сценарии, разработал мини-игру последнего уровня, подобрал изображения для мини-игр.</a:t>
            </a:r>
          </a:p>
          <a:p>
            <a:pPr marL="0" indent="0">
              <a:buNone/>
            </a:pPr>
            <a:r>
              <a:rPr lang="ru-RU" dirty="0"/>
              <a:t>Степанова Светлана- написала мини-игры 1-5 уровня, собрала проект воедино.</a:t>
            </a:r>
          </a:p>
          <a:p>
            <a:pPr marL="0" indent="0">
              <a:buNone/>
            </a:pPr>
            <a:r>
              <a:rPr lang="ru-RU" dirty="0" err="1"/>
              <a:t>Кулипанов</a:t>
            </a:r>
            <a:r>
              <a:rPr lang="ru-RU" dirty="0"/>
              <a:t> Вадим- написал остальные мини-игры, сделал кнопки финал, история, написал основную форму для игры.</a:t>
            </a:r>
          </a:p>
          <a:p>
            <a:pPr marL="0" indent="0">
              <a:buNone/>
            </a:pPr>
            <a:r>
              <a:rPr lang="ru-RU" dirty="0"/>
              <a:t>Русов Дмитрий-подобрал изображения, музыку для видео, смонтировал его, сделал тестирование программы.</a:t>
            </a:r>
          </a:p>
          <a:p>
            <a:pPr marL="0" indent="0">
              <a:buNone/>
            </a:pPr>
            <a:r>
              <a:rPr lang="ru-RU" dirty="0"/>
              <a:t>Павлова Дарья- работа с </a:t>
            </a:r>
            <a:r>
              <a:rPr lang="en-US" dirty="0"/>
              <a:t>git</a:t>
            </a:r>
            <a:r>
              <a:rPr lang="ru-RU" dirty="0"/>
              <a:t>, табелем рабочего времени, сделала фотографию для финала.</a:t>
            </a:r>
          </a:p>
        </p:txBody>
      </p:sp>
    </p:spTree>
    <p:extLst>
      <p:ext uri="{BB962C8B-B14F-4D97-AF65-F5344CB8AC3E}">
        <p14:creationId xmlns:p14="http://schemas.microsoft.com/office/powerpoint/2010/main" val="376573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Фиолетовый круги - обои на телефон бесплатно.">
            <a:extLst>
              <a:ext uri="{FF2B5EF4-FFF2-40B4-BE49-F238E27FC236}">
                <a16:creationId xmlns:a16="http://schemas.microsoft.com/office/drawing/2014/main" id="{5326582C-C87E-4417-BAAD-CC4C3DC981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8" b="11845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BB56FD7F-197D-46DD-A00A-CFE18A94DB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Подзаголовок 7">
            <a:extLst>
              <a:ext uri="{FF2B5EF4-FFF2-40B4-BE49-F238E27FC236}">
                <a16:creationId xmlns:a16="http://schemas.microsoft.com/office/drawing/2014/main" id="{4BA5E04D-0DD8-46C0-A575-FCA1183E21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3F08EB9-C660-46D7-B3AE-3D876DB5AF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8090" y="714695"/>
            <a:ext cx="9632364" cy="5774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6993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Фиолетовый круги - обои на телефон бесплатно.">
            <a:extLst>
              <a:ext uri="{FF2B5EF4-FFF2-40B4-BE49-F238E27FC236}">
                <a16:creationId xmlns:a16="http://schemas.microsoft.com/office/drawing/2014/main" id="{E4A98053-6E02-4D1C-8092-EF6478351B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8" b="11845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BDC096-63B0-45A4-869C-EF535DBF8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rgbClr val="532476"/>
                </a:solidFill>
              </a:rPr>
              <a:t>Этапы создания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DBB793-FB6D-4B2C-B5D5-F8BDB7C17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1. Продумали идею, написали сценарий игры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F5BE1B8-A70A-4459-A67D-A44617F5D3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9452" y="2482850"/>
            <a:ext cx="9010650" cy="382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197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Фиолетовый круги - обои на телефон бесплатно.">
            <a:extLst>
              <a:ext uri="{FF2B5EF4-FFF2-40B4-BE49-F238E27FC236}">
                <a16:creationId xmlns:a16="http://schemas.microsoft.com/office/drawing/2014/main" id="{E4A98053-6E02-4D1C-8092-EF6478351B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8" b="11845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BDC096-63B0-45A4-869C-EF535DBF8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rgbClr val="532476"/>
                </a:solidFill>
              </a:rPr>
              <a:t>Этапы создания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DBB793-FB6D-4B2C-B5D5-F8BDB7C17F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950" y="1825625"/>
            <a:ext cx="4909512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2. Создали главного персонажа игры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3DFE5C4-3DB5-455F-9E57-F515D5447E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1412" y="1408336"/>
            <a:ext cx="6107837" cy="5449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7065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Фиолетовый круги - обои на телефон бесплатно.">
            <a:extLst>
              <a:ext uri="{FF2B5EF4-FFF2-40B4-BE49-F238E27FC236}">
                <a16:creationId xmlns:a16="http://schemas.microsoft.com/office/drawing/2014/main" id="{E4A98053-6E02-4D1C-8092-EF6478351B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8" b="11845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BDC096-63B0-45A4-869C-EF535DBF8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rgbClr val="532476"/>
                </a:solidFill>
              </a:rPr>
              <a:t>Этапы создания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DBB793-FB6D-4B2C-B5D5-F8BDB7C17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3. Нарисовали фоны для игры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1314F24-C2B9-4525-9D66-DF38D184E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316" y="2725445"/>
            <a:ext cx="5542749" cy="337504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6851DBC-4DAD-4D52-9E1A-94FA10187D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2624" y="2725445"/>
            <a:ext cx="5285724" cy="337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773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Фиолетовый круги - обои на телефон бесплатно.">
            <a:extLst>
              <a:ext uri="{FF2B5EF4-FFF2-40B4-BE49-F238E27FC236}">
                <a16:creationId xmlns:a16="http://schemas.microsoft.com/office/drawing/2014/main" id="{E4A98053-6E02-4D1C-8092-EF6478351B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8" b="11845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BDC096-63B0-45A4-869C-EF535DBF8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rgbClr val="532476"/>
                </a:solidFill>
              </a:rPr>
              <a:t>Этапы создания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DBB793-FB6D-4B2C-B5D5-F8BDB7C17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4. На основе фонов и сценария сделали макеты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E49A8E9-4CEB-418C-9012-AED80D966C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92" t="11133" r="43568" b="7970"/>
          <a:stretch/>
        </p:blipFill>
        <p:spPr>
          <a:xfrm>
            <a:off x="435006" y="2748180"/>
            <a:ext cx="5344358" cy="331526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DC0FEAB-B7BD-4CB0-931F-FD8D5616D31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154" t="8466" r="42768" b="5389"/>
          <a:stretch/>
        </p:blipFill>
        <p:spPr>
          <a:xfrm>
            <a:off x="6412638" y="2702157"/>
            <a:ext cx="5220071" cy="336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358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Фиолетовый круги - обои на телефон бесплатно.">
            <a:extLst>
              <a:ext uri="{FF2B5EF4-FFF2-40B4-BE49-F238E27FC236}">
                <a16:creationId xmlns:a16="http://schemas.microsoft.com/office/drawing/2014/main" id="{E4A98053-6E02-4D1C-8092-EF6478351B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8" b="11845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BDC096-63B0-45A4-869C-EF535DBF8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rgbClr val="532476"/>
                </a:solidFill>
              </a:rPr>
              <a:t>Этапы создания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DBB793-FB6D-4B2C-B5D5-F8BDB7C17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5. Продуманы сюжеты мини-игр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C8CDB93-4320-4401-BBAF-4812F3F52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3327" y="2357741"/>
            <a:ext cx="5845345" cy="4410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1473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Фиолетовый круги - обои на телефон бесплатно.">
            <a:extLst>
              <a:ext uri="{FF2B5EF4-FFF2-40B4-BE49-F238E27FC236}">
                <a16:creationId xmlns:a16="http://schemas.microsoft.com/office/drawing/2014/main" id="{E4A98053-6E02-4D1C-8092-EF6478351B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8" b="11845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BDC096-63B0-45A4-869C-EF535DBF8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rgbClr val="532476"/>
                </a:solidFill>
              </a:rPr>
              <a:t>Этапы создания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DBB793-FB6D-4B2C-B5D5-F8BDB7C17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6. Подобраны и дорисованы картинки для мини-игр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C979222-CCDA-48E1-BFD1-C5E4215D88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115" y="2292885"/>
            <a:ext cx="3354650" cy="217323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1C67F51-6DC1-4416-99E1-D617D02C3F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0344"/>
          <a:stretch/>
        </p:blipFill>
        <p:spPr>
          <a:xfrm>
            <a:off x="5412770" y="2250457"/>
            <a:ext cx="3468954" cy="210016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158B051-EDFD-43F6-BD75-4A4E7D258A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4797" y="4656434"/>
            <a:ext cx="3463633" cy="210256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26C7D1D-08D8-46B5-A6C3-AF0E594051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0036" y="4418093"/>
            <a:ext cx="4260358" cy="2295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025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Фиолетовый круги - обои на телефон бесплатно.">
            <a:extLst>
              <a:ext uri="{FF2B5EF4-FFF2-40B4-BE49-F238E27FC236}">
                <a16:creationId xmlns:a16="http://schemas.microsoft.com/office/drawing/2014/main" id="{E4A98053-6E02-4D1C-8092-EF6478351B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8" b="11845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BDC096-63B0-45A4-869C-EF535DBF8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rgbClr val="532476"/>
                </a:solidFill>
              </a:rPr>
              <a:t>Этапы создания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DBB793-FB6D-4B2C-B5D5-F8BDB7C17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7. Смонтировано видео для начала игры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1D75AD-9C18-4BF2-B2FD-5738C4C4F4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7165" y="2422125"/>
            <a:ext cx="5875309" cy="407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69493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236</Words>
  <Application>Microsoft Office PowerPoint</Application>
  <PresentationFormat>Широкоэкранный</PresentationFormat>
  <Paragraphs>32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Тема Office</vt:lpstr>
      <vt:lpstr>Создание обучающей игры по предмету Изобразительное искусство</vt:lpstr>
      <vt:lpstr>Презентация PowerPoint</vt:lpstr>
      <vt:lpstr>Этапы создания проекта</vt:lpstr>
      <vt:lpstr>Этапы создания проекта</vt:lpstr>
      <vt:lpstr>Этапы создания проекта</vt:lpstr>
      <vt:lpstr>Этапы создания проекта</vt:lpstr>
      <vt:lpstr>Этапы создания проекта</vt:lpstr>
      <vt:lpstr>Этапы создания проекта</vt:lpstr>
      <vt:lpstr>Этапы создания проекта</vt:lpstr>
      <vt:lpstr>Этапы создания проекта</vt:lpstr>
      <vt:lpstr>Этапы создания проекта</vt:lpstr>
      <vt:lpstr>GitHub</vt:lpstr>
      <vt:lpstr>Табель рабочего времени</vt:lpstr>
      <vt:lpstr>Игра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Создание обучающей игры по предмету Изобразительное искусство</dc:title>
  <dc:creator>Даша Павлова</dc:creator>
  <cp:lastModifiedBy>Даша Павлова</cp:lastModifiedBy>
  <cp:revision>1</cp:revision>
  <dcterms:created xsi:type="dcterms:W3CDTF">2020-06-01T17:08:43Z</dcterms:created>
  <dcterms:modified xsi:type="dcterms:W3CDTF">2020-06-01T19:30:45Z</dcterms:modified>
</cp:coreProperties>
</file>

<file path=docProps/thumbnail.jpeg>
</file>